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2"/>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2" r:id="rId29"/>
    <p:sldId id="283" r:id="rId30"/>
    <p:sldId id="284" r:id="rId31"/>
    <p:sldId id="285" r:id="rId32"/>
    <p:sldId id="323" r:id="rId33"/>
    <p:sldId id="286" r:id="rId34"/>
    <p:sldId id="287" r:id="rId35"/>
    <p:sldId id="288" r:id="rId36"/>
    <p:sldId id="289" r:id="rId37"/>
    <p:sldId id="291" r:id="rId38"/>
    <p:sldId id="297" r:id="rId39"/>
    <p:sldId id="298" r:id="rId40"/>
    <p:sldId id="292" r:id="rId41"/>
    <p:sldId id="300" r:id="rId42"/>
    <p:sldId id="301" r:id="rId43"/>
    <p:sldId id="293" r:id="rId44"/>
    <p:sldId id="294" r:id="rId45"/>
    <p:sldId id="305" r:id="rId46"/>
    <p:sldId id="314" r:id="rId47"/>
    <p:sldId id="307" r:id="rId48"/>
    <p:sldId id="312" r:id="rId49"/>
    <p:sldId id="308" r:id="rId50"/>
    <p:sldId id="306" r:id="rId51"/>
    <p:sldId id="309" r:id="rId52"/>
    <p:sldId id="311" r:id="rId53"/>
    <p:sldId id="313" r:id="rId54"/>
    <p:sldId id="315" r:id="rId55"/>
    <p:sldId id="316" r:id="rId56"/>
    <p:sldId id="317" r:id="rId57"/>
    <p:sldId id="318" r:id="rId58"/>
    <p:sldId id="320" r:id="rId59"/>
    <p:sldId id="310" r:id="rId60"/>
    <p:sldId id="30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2"/>
            <p14:sldId id="283"/>
            <p14:sldId id="284"/>
            <p14:sldId id="285"/>
            <p14:sldId id="323"/>
            <p14:sldId id="286"/>
            <p14:sldId id="287"/>
            <p14:sldId id="288"/>
            <p14:sldId id="289"/>
            <p14:sldId id="291"/>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5"/>
    <p:restoredTop sz="88085"/>
  </p:normalViewPr>
  <p:slideViewPr>
    <p:cSldViewPr snapToGrid="0">
      <p:cViewPr>
        <p:scale>
          <a:sx n="85" d="100"/>
          <a:sy n="85" d="100"/>
        </p:scale>
        <p:origin x="248" y="5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44</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5473700" y="4000920"/>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6096000" y="4012032"/>
            <a:ext cx="2159000" cy="369332"/>
          </a:xfrm>
          <a:prstGeom prst="rect">
            <a:avLst/>
          </a:prstGeom>
          <a:noFill/>
        </p:spPr>
        <p:txBody>
          <a:bodyPr wrap="square" rtlCol="0">
            <a:spAutoFit/>
          </a:bodyPr>
          <a:lstStyle/>
          <a:p>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4165600"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4972052"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4565650" y="5715420"/>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5791204"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5384802"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6610356" y="55209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6203954" y="56860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7413626"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7007224"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rgbClr val="000000"/>
                </a:solidFill>
                <a:cs typeface="Consolas" panose="020B0609020204030204" pitchFamily="49" charset="0"/>
              </a:rPr>
              <a:t>Cell</a:t>
            </a:r>
          </a:p>
          <a:p>
            <a:r>
              <a:rPr lang="en-US" dirty="0" err="1">
                <a:solidFill>
                  <a:srgbClr val="000000"/>
                </a:solidFill>
                <a:cs typeface="Consolas" panose="020B0609020204030204" pitchFamily="49" charset="0"/>
              </a:rPr>
              <a:t>RefCell</a:t>
            </a:r>
            <a:endParaRPr lang="en-US" dirty="0">
              <a:solidFill>
                <a:srgbClr val="000000"/>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33</a:t>
            </a:fld>
            <a:endParaRPr lang="en-US" dirty="0"/>
          </a:p>
        </p:txBody>
      </p:sp>
    </p:spTree>
    <p:extLst>
      <p:ext uri="{BB962C8B-B14F-4D97-AF65-F5344CB8AC3E}">
        <p14:creationId xmlns:p14="http://schemas.microsoft.com/office/powerpoint/2010/main" val="36494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D61F996-E927-660E-32C4-A4176964E18B}"/>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Tree>
    <p:extLst>
      <p:ext uri="{BB962C8B-B14F-4D97-AF65-F5344CB8AC3E}">
        <p14:creationId xmlns:p14="http://schemas.microsoft.com/office/powerpoint/2010/main" val="1108584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cs typeface="Consolas" panose="020B0609020204030204" pitchFamily="49" charset="0"/>
              </a:rPr>
              <a:t>RwLock</a:t>
            </a:r>
            <a:endParaRPr lang="en-US" dirty="0">
              <a:solidFill>
                <a:schemeClr val="accent4">
                  <a:lumMod val="75000"/>
                </a:schemeClr>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Tree>
    <p:extLst>
      <p:ext uri="{BB962C8B-B14F-4D97-AF65-F5344CB8AC3E}">
        <p14:creationId xmlns:p14="http://schemas.microsoft.com/office/powerpoint/2010/main" val="1541521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highlight>
                  <a:srgbClr val="00FFFF"/>
                </a:highlight>
                <a:cs typeface="Consolas" panose="020B0609020204030204" pitchFamily="49" charset="0"/>
              </a:rPr>
              <a:t>RwLock</a:t>
            </a:r>
            <a:endParaRPr lang="en-US" dirty="0">
              <a:solidFill>
                <a:schemeClr val="accent4">
                  <a:lumMod val="75000"/>
                </a:schemeClr>
              </a:solidFill>
              <a:highlight>
                <a:srgbClr val="00FFFF"/>
              </a:highlight>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
        <p:nvSpPr>
          <p:cNvPr id="6" name="TextBox 5">
            <a:extLst>
              <a:ext uri="{FF2B5EF4-FFF2-40B4-BE49-F238E27FC236}">
                <a16:creationId xmlns:a16="http://schemas.microsoft.com/office/drawing/2014/main" id="{4849123D-C51F-83E9-A87A-6C1D55651251}"/>
              </a:ext>
            </a:extLst>
          </p:cNvPr>
          <p:cNvSpPr txBox="1"/>
          <p:nvPr/>
        </p:nvSpPr>
        <p:spPr>
          <a:xfrm>
            <a:off x="9611190" y="4026726"/>
            <a:ext cx="2342214" cy="2031325"/>
          </a:xfrm>
          <a:prstGeom prst="rect">
            <a:avLst/>
          </a:prstGeom>
          <a:noFill/>
        </p:spPr>
        <p:txBody>
          <a:bodyPr wrap="square" rtlCol="0">
            <a:spAutoFit/>
          </a:bodyPr>
          <a:lstStyle/>
          <a:p>
            <a:pPr algn="ctr"/>
            <a:r>
              <a:rPr lang="en-US" dirty="0"/>
              <a:t>(I’m not going to be optimizing thread contention or anything, and I’m only choosing </a:t>
            </a:r>
            <a:r>
              <a:rPr lang="en-US" dirty="0" err="1"/>
              <a:t>RwLock</a:t>
            </a:r>
            <a:r>
              <a:rPr lang="en-US" dirty="0"/>
              <a:t> because it has the best </a:t>
            </a:r>
            <a:r>
              <a:rPr lang="en-US" dirty="0" err="1"/>
              <a:t>Verus</a:t>
            </a:r>
            <a:r>
              <a:rPr lang="en-US" dirty="0"/>
              <a:t> support)</a:t>
            </a:r>
          </a:p>
        </p:txBody>
      </p:sp>
    </p:spTree>
    <p:extLst>
      <p:ext uri="{BB962C8B-B14F-4D97-AF65-F5344CB8AC3E}">
        <p14:creationId xmlns:p14="http://schemas.microsoft.com/office/powerpoint/2010/main" val="19266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Rust’s </a:t>
            </a:r>
            <a:r>
              <a:rPr lang="en-US" dirty="0" err="1"/>
              <a:t>RwLock</a:t>
            </a:r>
            <a:r>
              <a:rPr lang="en-US" dirty="0"/>
              <a:t>, the lock is automatically released when </a:t>
            </a:r>
            <a:r>
              <a:rPr lang="en-US" sz="1600" dirty="0">
                <a:highlight>
                  <a:srgbClr val="00FFFF"/>
                </a:highlight>
                <a:latin typeface="Consolas" panose="020B0609020204030204" pitchFamily="49" charset="0"/>
                <a:cs typeface="Consolas" panose="020B0609020204030204" pitchFamily="49" charset="0"/>
              </a:rPr>
              <a:t>handle</a:t>
            </a:r>
            <a:r>
              <a:rPr lang="en-US" dirty="0"/>
              <a:t> goes out of scope.</a:t>
            </a:r>
          </a:p>
          <a:p>
            <a:pPr algn="ctr"/>
            <a:endParaRPr lang="en-US" dirty="0"/>
          </a:p>
          <a:p>
            <a:pPr algn="ctr"/>
            <a:r>
              <a:rPr lang="en-US" dirty="0">
                <a:solidFill>
                  <a:srgbClr val="FF0000"/>
                </a:solidFill>
              </a:rPr>
              <a:t>Note though this </a:t>
            </a:r>
            <a:r>
              <a:rPr lang="en-US" i="1" dirty="0">
                <a:solidFill>
                  <a:srgbClr val="FF0000"/>
                </a:solidFill>
              </a:rPr>
              <a:t>isn’t</a:t>
            </a:r>
            <a:r>
              <a:rPr lang="en-US" dirty="0">
                <a:solidFill>
                  <a:srgbClr val="FF0000"/>
                </a:solidFill>
              </a:rPr>
              <a:t> true for </a:t>
            </a:r>
            <a:r>
              <a:rPr lang="en-US" dirty="0" err="1">
                <a:solidFill>
                  <a:srgbClr val="FF0000"/>
                </a:solidFill>
              </a:rPr>
              <a:t>Verus’s</a:t>
            </a:r>
            <a:r>
              <a:rPr lang="en-US" dirty="0">
                <a:solidFill>
                  <a:srgbClr val="FF0000"/>
                </a:solidFill>
              </a:rPr>
              <a:t> </a:t>
            </a:r>
            <a:r>
              <a:rPr lang="en-US" sz="1600" dirty="0" err="1">
                <a:solidFill>
                  <a:srgbClr val="FF0000"/>
                </a:solidFill>
                <a:latin typeface="Consolas" panose="020B0609020204030204" pitchFamily="49" charset="0"/>
                <a:cs typeface="Consolas" panose="020B0609020204030204" pitchFamily="49" charset="0"/>
              </a:rPr>
              <a:t>RwLock</a:t>
            </a:r>
            <a:r>
              <a:rPr lang="en-US" dirty="0">
                <a:solidFill>
                  <a:srgbClr val="FF0000"/>
                </a:solidFill>
              </a:rPr>
              <a:t> in </a:t>
            </a:r>
            <a:r>
              <a:rPr lang="en-US" sz="1600" dirty="0" err="1">
                <a:solidFill>
                  <a:srgbClr val="FF0000"/>
                </a:solidFill>
                <a:latin typeface="Consolas" panose="020B0609020204030204" pitchFamily="49" charset="0"/>
                <a:cs typeface="Consolas" panose="020B0609020204030204" pitchFamily="49" charset="0"/>
              </a:rPr>
              <a:t>vstd</a:t>
            </a:r>
            <a:endParaRPr lang="en-US" sz="16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79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40</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41</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43</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44</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49</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59</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60</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960</TotalTime>
  <Words>4370</Words>
  <Application>Microsoft Macintosh PowerPoint</Application>
  <PresentationFormat>Widescreen</PresentationFormat>
  <Paragraphs>730</Paragraphs>
  <Slides>60</Slides>
  <Notes>13</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20</cp:revision>
  <dcterms:created xsi:type="dcterms:W3CDTF">2024-10-22T23:37:27Z</dcterms:created>
  <dcterms:modified xsi:type="dcterms:W3CDTF">2024-10-28T17:55:57Z</dcterms:modified>
</cp:coreProperties>
</file>